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2E51-6B1B-968E-E1DA-679980D5F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2A821-90E4-2EBD-1DCB-CC1F92F33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6B33D-021D-C29F-DD0E-B6B12315F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06030-3EF0-E139-222F-A68A81B23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DBB8-AA89-3FC9-D8BA-0D3F21FA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82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FA437-A27B-FB22-EB1C-3A635D43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FEA28-AE4D-7CF6-8141-21D010487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CF5A-199E-35BF-20CB-C967EFDC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3FAE4-A7E4-1F11-65F8-930F224D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4D6C6-5CA0-8B21-2B6D-008EC938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7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BE513-6378-9B48-B708-5A3ED7CE3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E18C6-A97C-9BBD-24C4-0DCD2FEE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1C1B6-FA1A-F866-D7E8-E23C8DF4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F7BAC-7F77-6F3A-6641-682514CB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6EB98-11C2-808C-040C-C994EF7D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33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5C89-54E5-9ADD-BB41-02704A0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8218C-F3FD-FE4E-D316-0FEBEEEE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AAF29-0B72-5CCA-9D05-917B418B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AD30B-309C-78D4-7F1C-2D0199C6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84AF4-9178-2674-A07F-5CCF4BCA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3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52E9-69A2-A729-4531-6AFBD2BE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3F1B7-9F28-4DBE-7FD0-035F55799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F6EDC-460E-041C-00F2-34712E6E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33E1F-2F77-590A-A6E8-2C4D8A82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6945F-C201-62FC-FCE9-60A7919D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09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0841-C9E1-B06F-C93D-46496735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D24E-8502-0591-9743-915275DC3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1158B-700B-0862-24D4-125A4715C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0128D-E98A-2669-CCC9-19B51F2E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616B9-73F4-B54A-60C2-88A914EB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7F3C6-BDC0-71D2-CF53-EDA8990F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47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251E-94A4-186B-5CEB-B8ED37E9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9BD21-D451-B4F7-6E18-4898D0008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8C908-6ABD-4768-3D7D-5D48FF08E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9A193-9412-7BCF-FAFF-438B9987D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C3BD4-1122-9A2D-9BB6-B05D093FE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79599-8BFE-EE8B-59A1-5C22A478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15C67-9FA5-82CF-D20A-8562F5FB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48003-8FE4-DE4B-76EE-E679082E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26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B71D-869E-1DB4-4B11-B8B28B4B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E56D2-55E5-6571-389C-18357137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BB08B-67F3-20D4-79FB-E50FFA64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F96D-782D-8870-E7BE-3D707E49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4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8E26E-1FD6-CACC-BAAC-609D22FA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CB050-C415-1B84-C635-F2A25229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82125-C729-6534-CBE3-B6417F63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43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12F8-B327-995C-8C91-F0C94CEC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76B18-88C3-5EB8-FA6C-3B4BEA623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B2BE5-18CE-B792-9D8D-5BBB146F3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3FF9F-A063-5302-96AB-5D25CF8F6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6AD1B-CF9F-2765-9D5B-917D431B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35025-76AC-8088-A91F-DCBC783D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12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9E74-F669-4344-B323-B4F20752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2AE15-773F-539C-301B-922B63DD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5BDF4-DF2A-314A-89EB-57D55E5C3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F8E0C-3EAB-CBB2-429F-CB8EBBBA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C0884-0CA9-CEBD-CC47-C4CA6C68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7FBDF-428D-43EC-2AC0-F6A10378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89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DDFAF-F6EB-1A5E-52EF-34681B34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3123C-2E0E-8BFE-DE64-3BC4B35F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53D49-4A53-FE7D-5BE5-482870285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E6FE4-F8EB-4964-BFC2-9709EFC1F63F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E69DF-7AF4-AFEF-C9E0-E88D124F5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15A53-62F6-D6AB-3F02-9C6CF250E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B983C-75C4-4157-8345-C88AE448C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44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BC014F-F9F5-5D4A-1417-71169D058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7"/>
            <a:ext cx="12022228" cy="6792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654AF-5AF5-203C-F39E-7472A413D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6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9A46-CAA8-BC3B-4469-EBAE8E164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EA629-F2F4-985B-C829-16959A5C1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42390"/>
            <a:ext cx="12031754" cy="677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5B8950-35ED-5FC9-9AB5-E36A10465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3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46413-81DF-3A04-7203-42F065208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241BE-2D20-E76A-707E-B0EE7502B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" y="51916"/>
            <a:ext cx="12022228" cy="6754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251F1-F599-3D30-7AEF-27B9FE4F5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7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7CCD-4336-33D7-356A-BEE32E31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3206E-094E-24B6-BFC7-BC2FD6B2F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" y="28100"/>
            <a:ext cx="11993649" cy="6801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E4C70A-51C3-08D3-5E2C-CF0A32F4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3C368-804E-1223-3AC5-94E01856C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A3498-91D0-27FF-C94B-BF4673627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" y="42390"/>
            <a:ext cx="12003175" cy="677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26E7CE-14F7-BDF4-75FC-842DD0047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2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4E4CC-36B2-8D01-8542-572B23165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B7CAD4-80DA-63CA-0456-8CF2210C4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47153"/>
            <a:ext cx="12031754" cy="6763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3C598-9AA1-5B19-384F-19CF15390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5247A-1515-989D-E099-7D7519D3B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0B16C-B6EA-E3AE-7145-0698B1322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" y="37626"/>
            <a:ext cx="12050807" cy="6782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1E4366-1EBA-05AA-C235-75B3BC8A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0B09F-D18F-82E2-0919-768CBC7D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85659-5BBD-A086-9228-C5503E14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" y="42390"/>
            <a:ext cx="12003175" cy="677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F968A-2366-590A-81EF-54F821827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21C6-CBB7-B401-76EC-4307068BE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F00A-6357-E8B5-0444-1572DF603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9" y="28100"/>
            <a:ext cx="11984122" cy="680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409B-1020-437D-F1B1-E49460BBF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4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A3EC0-B9AF-067B-40AD-7A1D84929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7DD04-223B-5D3D-164E-6DBFDB1F8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" y="32863"/>
            <a:ext cx="12022228" cy="6792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9632FA-52B1-1865-5374-F609F27D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2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B7B8-BBCA-6029-E0FA-479C067CD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4A340-6910-B287-3003-E965668BE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" y="47153"/>
            <a:ext cx="11993649" cy="6763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979633-4195-6B18-2943-0AA49807D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6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7B6B5-EB39-46E1-61AF-E15E750E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4ECDA-AC0F-43AE-C84F-C97CFD68A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" y="28100"/>
            <a:ext cx="12003175" cy="6801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B2275-44DC-2DE3-23F9-D52D52E18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4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2398-AC51-0EF2-A0A8-59EAB380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A13514-0CAE-29A2-EE13-5C44F0693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" y="66205"/>
            <a:ext cx="12003175" cy="6725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AFEB6-79FF-F75C-6A01-2D9D65841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0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7CA2F-9AC2-E988-3A72-D8E876BC9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DCBF1-FA19-E6E3-2A67-1600A0D46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56679"/>
            <a:ext cx="12031754" cy="6744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B4AB7-3174-0E5E-ED1D-EAF10DCF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4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554EB-BD0D-F602-7DD6-D61BDA9DB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255DE-BB17-29B5-718D-358130A69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" y="47153"/>
            <a:ext cx="12050807" cy="6763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F15E6-92E0-B5E4-6C66-9F6C95D2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33169"/>
          <a:stretch>
            <a:fillRect/>
          </a:stretch>
        </p:blipFill>
        <p:spPr>
          <a:xfrm>
            <a:off x="0" y="6194322"/>
            <a:ext cx="2918305" cy="6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4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Mayank Kumar</dc:creator>
  <cp:lastModifiedBy>Mayank Kumar</cp:lastModifiedBy>
  <cp:revision>3</cp:revision>
  <dcterms:created xsi:type="dcterms:W3CDTF">2026-01-06T14:11:31Z</dcterms:created>
  <dcterms:modified xsi:type="dcterms:W3CDTF">2026-01-06T14:41:43Z</dcterms:modified>
</cp:coreProperties>
</file>